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130" autoAdjust="0"/>
  </p:normalViewPr>
  <p:slideViewPr>
    <p:cSldViewPr snapToGrid="0">
      <p:cViewPr varScale="1">
        <p:scale>
          <a:sx n="85" d="100"/>
          <a:sy n="85" d="100"/>
        </p:scale>
        <p:origin x="7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927330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0150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109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6620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64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8053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602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hape 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8486" y="0"/>
            <a:ext cx="691082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31"/>
          <p:cNvSpPr txBox="1"/>
          <p:nvPr/>
        </p:nvSpPr>
        <p:spPr>
          <a:xfrm>
            <a:off x="53675" y="0"/>
            <a:ext cx="1654799" cy="3264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Start of Game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Shape 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824" y="438300"/>
            <a:ext cx="7864351" cy="46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Shape 37"/>
          <p:cNvSpPr txBox="1"/>
          <p:nvPr/>
        </p:nvSpPr>
        <p:spPr>
          <a:xfrm>
            <a:off x="3050325" y="44725"/>
            <a:ext cx="3953699" cy="286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Mid-game display example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hape 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587" y="439175"/>
            <a:ext cx="7754822" cy="4704324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Shape 43"/>
          <p:cNvSpPr txBox="1"/>
          <p:nvPr/>
        </p:nvSpPr>
        <p:spPr>
          <a:xfrm>
            <a:off x="3050325" y="44725"/>
            <a:ext cx="3953699" cy="286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Mid-game display example (2)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hape 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687" y="439525"/>
            <a:ext cx="7676622" cy="4703976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 txBox="1"/>
          <p:nvPr/>
        </p:nvSpPr>
        <p:spPr>
          <a:xfrm>
            <a:off x="3050325" y="44725"/>
            <a:ext cx="3953699" cy="286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End-game display example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450" y="465150"/>
            <a:ext cx="8317102" cy="467834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/>
        </p:nvSpPr>
        <p:spPr>
          <a:xfrm>
            <a:off x="3050325" y="44725"/>
            <a:ext cx="3953699" cy="286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End-game display example (2)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/>
        </p:nvSpPr>
        <p:spPr>
          <a:xfrm>
            <a:off x="3661200" y="150700"/>
            <a:ext cx="1821600" cy="3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Current GUI Layout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[3/27/2015 10:59 AM] Doolan, Steven Richard: </a:t>
            </a:r>
            <a:endParaRPr kumimoji="0" lang="en-US" altLang="en-US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_tradnl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kumimoji="0" lang="es-ES_tradnl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s-ES_tradnl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kumimoji="0" lang="es-ES_tradnl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s-ES_tradnl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kumimoji="0" lang="es-ES_tradnl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s-ES_tradnl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kumimoji="0" lang="es-ES_tradnl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altLang="en-US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8507"/>
            <a:ext cx="9144000" cy="46863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</Words>
  <Application>Microsoft Office PowerPoint</Application>
  <PresentationFormat>On-screen Show (16:9)</PresentationFormat>
  <Paragraphs>9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Segoe UI</vt:lpstr>
      <vt:lpstr>Times New Roman</vt:lpstr>
      <vt:lpstr>simple-light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Emily Richardson</cp:lastModifiedBy>
  <cp:revision>1</cp:revision>
  <dcterms:modified xsi:type="dcterms:W3CDTF">2015-03-27T15:00:41Z</dcterms:modified>
</cp:coreProperties>
</file>